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97967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49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ночью дождь, гроза. Ветер юго-западный с переходом на северо-западный 9-14 м/с. Температура воздуха ночью 7-9, днем 16-18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-западный 15-20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8-10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903141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0.168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0.582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27693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4260</cp:revision>
  <cp:lastPrinted>2021-07-01T03:56:27Z</cp:lastPrinted>
  <dcterms:created xsi:type="dcterms:W3CDTF">2018-03-27T06:03:00Z</dcterms:created>
  <dcterms:modified xsi:type="dcterms:W3CDTF">2026-04-22T06:58:58Z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